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73" r:id="rId5"/>
    <p:sldId id="280" r:id="rId6"/>
    <p:sldId id="284" r:id="rId7"/>
    <p:sldId id="287" r:id="rId8"/>
    <p:sldId id="289" r:id="rId9"/>
    <p:sldId id="297" r:id="rId10"/>
    <p:sldId id="299" r:id="rId11"/>
    <p:sldId id="300" r:id="rId12"/>
    <p:sldId id="302" r:id="rId13"/>
    <p:sldId id="303" r:id="rId14"/>
    <p:sldId id="307" r:id="rId15"/>
    <p:sldId id="308" r:id="rId16"/>
    <p:sldId id="310" r:id="rId17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9287-5955-C47D-FE55-DCC1A47E2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815CD-1D3C-B46A-F678-19B65361C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6F6F7-44C6-84A1-37DA-0E1B886BB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7E5F8-78BA-F574-E5DB-31DB52C1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A6A7C-CE5E-F832-3E33-43CD88A9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962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9DFC-63F0-C8C8-7CE9-2F5617E3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BC54D-E4CE-18A1-A649-E2ADB379A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EC52E-9E38-F044-36FE-9D3A8E2FC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771A5-2BC0-E357-92A9-2771BC71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D09FD-4DF2-3099-7689-8C7E05C4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38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20141-DDA3-D9B4-9620-C3FC6140C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A131D-3684-EDB7-4246-24BBA116E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8741-D39F-32B6-BBDE-009CAB2D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3E1A5-3DB5-703A-3F4A-51F2FD30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ECAC0-B46F-9138-BBCA-B1CD1F0B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92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07D2-FFEA-BCC1-48F4-7F505D6A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D0712-476F-277E-9031-3BA70B2D9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702F1-9A1C-EAA3-3C75-14E36ADA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46920-149B-DA8B-5194-EEBE7765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7C27B-034C-73E6-8F8F-C870B109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43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0018-60D7-41A3-52A6-3AC5DE17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109A7-02D2-653F-CE5E-37F94EE3E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BFF91-4D98-8D36-95D2-945A94F9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E55BB-731E-62D1-AEBB-D7BF0FA6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DB01B-98CE-725E-49E4-9217F7A0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22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C7E72-1081-9CF1-E0EB-FEFC3E25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BF1A7-33D0-D408-80E8-B9E002032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B6F8D-44EA-8C93-641B-654329DBD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22F85-2E96-40B3-1083-BFE12D91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D62FD-387B-CCF3-6611-41DEC83A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BADA9-409E-5F6F-E807-0269B1F4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98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300E-F107-82C6-8917-D2E1940A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EF6BA-FB20-EBE0-0E73-2C22E82CA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9517-BF56-2FD0-B9E9-2E3A2BC53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E72B4-D21E-D62E-5D5D-2BE9428E7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C1AB2-6B7B-626E-9123-53B9C76B8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8304CD-4683-53BD-AA0D-0408D8B1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CDABE-4CAD-9575-36D9-165D4972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3EE15-93DF-8FED-7F60-13EEA05A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6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44C6-63B2-13C2-8B1B-697B0DF3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0254A-BD05-BCA3-25C1-B3DA0C89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5C2BD-DBC0-22D1-79E0-3709397E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F8D10-05E7-2580-31BC-DCB91757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91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3E008-A190-7956-01ED-C87FF97C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91DB0-9E82-9498-31BE-44644011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1D300-7C3C-5D0A-B420-72326DBF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01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60CA-17C0-4616-3048-0C9E5FD0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B3063-88C5-F3B3-1FD5-4369DCD88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56097-FC87-A76D-B106-C258EEE51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391F3-AC46-DB44-3390-7880FE35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58D89-1A3F-F397-19B5-E923E996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34426-A729-AFF9-ABF7-AD61ED28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80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3DAF-241B-C58F-5A15-A90BB9B4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C26B6-592C-18CF-88BC-B88ABE0E0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897DC-7B70-CCFF-81A0-06D55294D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5F742-6658-2A36-8E27-415D13EE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304F3-D048-E230-FC89-5316ABAB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53B5-E99A-93AD-3A00-2696C024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79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287875-9EC8-D757-EBA0-7D196E7E1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89483-3CAC-8F80-2005-CA6ABAC9A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645BA-E9F0-621F-2A06-74D48CFF1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C892B-D03A-4C5B-BDA0-8148AA5054E7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156B3-BBFB-A7B8-126D-DC3A508DC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EEE70-6266-96D1-44A9-8B2FAE31D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DDA66-64E3-432C-A4B2-E44EE0CA2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21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11B1-743F-D291-018F-E02554524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94838-5734-316D-AE1A-8451A8775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77072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08)">
            <a:extLst>
              <a:ext uri="{FF2B5EF4-FFF2-40B4-BE49-F238E27FC236}">
                <a16:creationId xmlns:a16="http://schemas.microsoft.com/office/drawing/2014/main" id="{73505490-A40B-3AA1-7EB2-512F7F7171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09)">
            <a:extLst>
              <a:ext uri="{FF2B5EF4-FFF2-40B4-BE49-F238E27FC236}">
                <a16:creationId xmlns:a16="http://schemas.microsoft.com/office/drawing/2014/main" id="{BE155329-BCB6-6FC4-34DD-238D999FFB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2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11)">
            <a:extLst>
              <a:ext uri="{FF2B5EF4-FFF2-40B4-BE49-F238E27FC236}">
                <a16:creationId xmlns:a16="http://schemas.microsoft.com/office/drawing/2014/main" id="{56DF0D3A-0A57-33F4-FC70-105C034722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8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12)">
            <a:extLst>
              <a:ext uri="{FF2B5EF4-FFF2-40B4-BE49-F238E27FC236}">
                <a16:creationId xmlns:a16="http://schemas.microsoft.com/office/drawing/2014/main" id="{5DC5651F-B3B8-4FD6-37AF-7380FD7345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0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16)">
            <a:extLst>
              <a:ext uri="{FF2B5EF4-FFF2-40B4-BE49-F238E27FC236}">
                <a16:creationId xmlns:a16="http://schemas.microsoft.com/office/drawing/2014/main" id="{BF169107-3B80-D6C1-1F42-7C4D59CBCB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7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17)">
            <a:extLst>
              <a:ext uri="{FF2B5EF4-FFF2-40B4-BE49-F238E27FC236}">
                <a16:creationId xmlns:a16="http://schemas.microsoft.com/office/drawing/2014/main" id="{C15B3800-2B4E-10C2-5A1E-08C2710231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19)">
            <a:extLst>
              <a:ext uri="{FF2B5EF4-FFF2-40B4-BE49-F238E27FC236}">
                <a16:creationId xmlns:a16="http://schemas.microsoft.com/office/drawing/2014/main" id="{0CEC2EB0-D49E-6468-B19A-81804C906D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8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67)">
            <a:extLst>
              <a:ext uri="{FF2B5EF4-FFF2-40B4-BE49-F238E27FC236}">
                <a16:creationId xmlns:a16="http://schemas.microsoft.com/office/drawing/2014/main" id="{31988FCC-4330-6EA0-0D45-D0DE223643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76)">
            <a:extLst>
              <a:ext uri="{FF2B5EF4-FFF2-40B4-BE49-F238E27FC236}">
                <a16:creationId xmlns:a16="http://schemas.microsoft.com/office/drawing/2014/main" id="{27637079-91A4-9B96-FA59-1702F7116F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6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82)">
            <a:extLst>
              <a:ext uri="{FF2B5EF4-FFF2-40B4-BE49-F238E27FC236}">
                <a16:creationId xmlns:a16="http://schemas.microsoft.com/office/drawing/2014/main" id="{A8F10E32-451E-405F-01CD-2CD86CC188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7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89)">
            <a:extLst>
              <a:ext uri="{FF2B5EF4-FFF2-40B4-BE49-F238E27FC236}">
                <a16:creationId xmlns:a16="http://schemas.microsoft.com/office/drawing/2014/main" id="{27554ED2-9B47-3C5B-3568-6B3B9403A2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6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93)">
            <a:extLst>
              <a:ext uri="{FF2B5EF4-FFF2-40B4-BE49-F238E27FC236}">
                <a16:creationId xmlns:a16="http://schemas.microsoft.com/office/drawing/2014/main" id="{F9B4F96E-CEA8-985F-4536-6DCE15F521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96)">
            <a:extLst>
              <a:ext uri="{FF2B5EF4-FFF2-40B4-BE49-F238E27FC236}">
                <a16:creationId xmlns:a16="http://schemas.microsoft.com/office/drawing/2014/main" id="{50155C13-01FB-0217-F2DC-0E4B8FB007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298)">
            <a:extLst>
              <a:ext uri="{FF2B5EF4-FFF2-40B4-BE49-F238E27FC236}">
                <a16:creationId xmlns:a16="http://schemas.microsoft.com/office/drawing/2014/main" id="{BEA9CA0F-55A0-54F6-37FF-6CA251D543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19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306)">
            <a:extLst>
              <a:ext uri="{FF2B5EF4-FFF2-40B4-BE49-F238E27FC236}">
                <a16:creationId xmlns:a16="http://schemas.microsoft.com/office/drawing/2014/main" id="{3EB3FA4D-C9CF-7774-3605-C1D66F85FA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2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3</cp:revision>
  <dcterms:created xsi:type="dcterms:W3CDTF">2022-09-17T17:12:17Z</dcterms:created>
  <dcterms:modified xsi:type="dcterms:W3CDTF">2022-09-19T09:31:44Z</dcterms:modified>
</cp:coreProperties>
</file>